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0BEE-5AAA-40F0-A0A3-2F3459E6E3E9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CFD6-358F-436A-B038-AA794A67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245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0BEE-5AAA-40F0-A0A3-2F3459E6E3E9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CFD6-358F-436A-B038-AA794A67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02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0BEE-5AAA-40F0-A0A3-2F3459E6E3E9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CFD6-358F-436A-B038-AA794A67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22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0BEE-5AAA-40F0-A0A3-2F3459E6E3E9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CFD6-358F-436A-B038-AA794A67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24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0BEE-5AAA-40F0-A0A3-2F3459E6E3E9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CFD6-358F-436A-B038-AA794A67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40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0BEE-5AAA-40F0-A0A3-2F3459E6E3E9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CFD6-358F-436A-B038-AA794A67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94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0BEE-5AAA-40F0-A0A3-2F3459E6E3E9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CFD6-358F-436A-B038-AA794A67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98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0BEE-5AAA-40F0-A0A3-2F3459E6E3E9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CFD6-358F-436A-B038-AA794A67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49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0BEE-5AAA-40F0-A0A3-2F3459E6E3E9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CFD6-358F-436A-B038-AA794A67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71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0BEE-5AAA-40F0-A0A3-2F3459E6E3E9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CFD6-358F-436A-B038-AA794A67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78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0BEE-5AAA-40F0-A0A3-2F3459E6E3E9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CFD6-358F-436A-B038-AA794A67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00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D0BEE-5AAA-40F0-A0A3-2F3459E6E3E9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0CFD6-358F-436A-B038-AA794A67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48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1001fonts.com/grand-stylus-font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silhouette group of frie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944" y="411316"/>
            <a:ext cx="8026318" cy="473218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Grand Stylus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600" y="4548187"/>
            <a:ext cx="7734300" cy="1190625"/>
          </a:xfrm>
          <a:prstGeom prst="rect">
            <a:avLst/>
          </a:prstGeom>
          <a:gradFill>
            <a:gsLst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38" y="411316"/>
            <a:ext cx="2745005" cy="72199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33534"/>
              </p:ext>
            </p:extLst>
          </p:nvPr>
        </p:nvGraphicFramePr>
        <p:xfrm>
          <a:off x="557938" y="2278249"/>
          <a:ext cx="319265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652"/>
              </a:tblGrid>
              <a:tr h="134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kern="1200" dirty="0" err="1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Nandos</a:t>
                      </a:r>
                      <a:endParaRPr lang="en-GB" sz="2400" b="1" i="0" kern="1200" dirty="0" smtClean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strike="noStrike" kern="120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74-76 </a:t>
                      </a:r>
                      <a:r>
                        <a:rPr lang="en-GB" sz="2400" b="1" i="0" strike="noStrike" kern="1200" dirty="0" err="1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Rushey</a:t>
                      </a:r>
                      <a:r>
                        <a:rPr lang="en-GB" sz="2400" b="1" i="0" strike="noStrike" kern="120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Green, London SE6 4HW</a:t>
                      </a:r>
                      <a:endParaRPr lang="en-GB" sz="2400" b="1" strike="noStrike" kern="1200" dirty="0" smtClean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b="1" strike="noStrike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987226"/>
              </p:ext>
            </p:extLst>
          </p:nvPr>
        </p:nvGraphicFramePr>
        <p:xfrm>
          <a:off x="10946539" y="5738812"/>
          <a:ext cx="88534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34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988815"/>
              </p:ext>
            </p:extLst>
          </p:nvPr>
        </p:nvGraphicFramePr>
        <p:xfrm>
          <a:off x="557939" y="1355097"/>
          <a:ext cx="300667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667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kern="120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Friday 7</a:t>
                      </a:r>
                      <a:r>
                        <a:rPr lang="en-GB" sz="2400" b="0" kern="1200" baseline="3000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2400" b="0" kern="1200" baseline="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December 2018</a:t>
                      </a:r>
                      <a:endParaRPr lang="en-GB" sz="2400" b="0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08285"/>
              </p:ext>
            </p:extLst>
          </p:nvPr>
        </p:nvGraphicFramePr>
        <p:xfrm>
          <a:off x="557938" y="3744706"/>
          <a:ext cx="2517855" cy="535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855"/>
              </a:tblGrid>
              <a:tr h="535257">
                <a:tc>
                  <a:txBody>
                    <a:bodyPr/>
                    <a:lstStyle/>
                    <a:p>
                      <a:r>
                        <a:rPr lang="en-GB" sz="2400" b="0" u="none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Time:</a:t>
                      </a:r>
                      <a:r>
                        <a:rPr lang="en-GB" sz="2400" b="0" u="none" baseline="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6:00pm</a:t>
                      </a:r>
                      <a:endParaRPr lang="en-GB" sz="2400" b="0" u="none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170633"/>
              </p:ext>
            </p:extLst>
          </p:nvPr>
        </p:nvGraphicFramePr>
        <p:xfrm>
          <a:off x="557939" y="6004588"/>
          <a:ext cx="1021338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338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Express</a:t>
                      </a:r>
                      <a:r>
                        <a:rPr lang="en-GB" b="0" baseline="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your ideas - Represent for your friends - Be your year group voice - Have Fun - Meet New People </a:t>
                      </a:r>
                      <a:endParaRPr lang="en-GB" b="0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98028" y="4548187"/>
            <a:ext cx="3367268" cy="9079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Contact: Jordanna Brown </a:t>
            </a:r>
          </a:p>
          <a:p>
            <a:r>
              <a:rPr lang="en-GB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07391 397 286</a:t>
            </a:r>
          </a:p>
          <a:p>
            <a:r>
              <a:rPr lang="en-GB" sz="13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Jordanna.Emmanuel-Brown@Lewisham.gov.uk</a:t>
            </a:r>
            <a:endParaRPr lang="en-GB" sz="13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7800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Emmanuel-Brown, Jordanna</dc:creator>
  <cp:lastModifiedBy>Emmanuel-Brown, Jordanna</cp:lastModifiedBy>
  <cp:revision>11</cp:revision>
  <dcterms:created xsi:type="dcterms:W3CDTF">2018-09-10T10:10:38Z</dcterms:created>
  <dcterms:modified xsi:type="dcterms:W3CDTF">2018-10-31T12:05:31Z</dcterms:modified>
</cp:coreProperties>
</file>